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</p:sldIdLst>
  <p:sldSz cx="18288000" cy="1219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1060" y="52"/>
      </p:cViewPr>
      <p:guideLst>
        <p:guide orient="horz" pos="38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556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73303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5587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02b502e81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02b502e81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0259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2b502e81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2b502e81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349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2b502e81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2b502e817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2515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2b502e81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2b502e817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967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2b502e81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2b502e81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383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2b502e81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2b502e81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8116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2b502e81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02b502e817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437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2b502e81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2b502e81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4504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02b502e81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02b502e817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9016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02b502e817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02b502e817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0634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02b502e817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02b502e817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1540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02b502e81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02b502e81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5327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02b502e81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02b502e81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6994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2b502e817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2b502e817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708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02b502e817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02b502e817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1649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02b502e817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02b502e817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7258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2b502e817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02b502e817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676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2b502e817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2b502e817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7567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2b502e817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2b502e817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818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02b502e817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02b502e817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51312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2b502e81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2b502e81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378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02b502e817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02b502e817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7014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2b502e81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2b502e81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0552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02b502e817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02b502e817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4228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02b502e817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02b502e817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9519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02b502e81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02b502e817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4727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02b502e817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02b502e817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753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2b502e817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2b502e817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96792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02b502e81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102b502e81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3150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0b2bcd4c3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0b2bcd4c3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184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764919"/>
            <a:ext cx="17041200" cy="4865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6717926"/>
            <a:ext cx="17041200" cy="18789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5098311"/>
            <a:ext cx="17041200" cy="19953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170412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79998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731793"/>
            <a:ext cx="7999800" cy="8098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316978"/>
            <a:ext cx="5616000" cy="17913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3293867"/>
            <a:ext cx="5616000" cy="75363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1067022"/>
            <a:ext cx="12735600" cy="9696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96"/>
            <a:ext cx="9144000" cy="121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923081"/>
            <a:ext cx="8090400" cy="3513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6644326"/>
            <a:ext cx="8090400" cy="29277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716326"/>
            <a:ext cx="7674000" cy="87588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10028030"/>
            <a:ext cx="11997600" cy="14343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621926"/>
            <a:ext cx="17041200" cy="4654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7471941"/>
            <a:ext cx="17041200" cy="3083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1054874"/>
            <a:ext cx="17041200" cy="13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731793"/>
            <a:ext cx="17041200" cy="80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11053551"/>
            <a:ext cx="1097400" cy="9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nuzhnapomosh.ru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tochno.s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mysl.shop" TargetMode="External"/><Relationship Id="rId11" Type="http://schemas.openxmlformats.org/officeDocument/2006/relationships/hyperlink" Target="https://takiedela.ru/" TargetMode="External"/><Relationship Id="rId5" Type="http://schemas.openxmlformats.org/officeDocument/2006/relationships/hyperlink" Target="https://nuzhnapomosh.ru/wp-content/uploads/2013/10/Cennosti-fonda.pdf" TargetMode="External"/><Relationship Id="rId10" Type="http://schemas.openxmlformats.org/officeDocument/2006/relationships/hyperlink" Target="https://core.nuzhnapomosh.ru/" TargetMode="External"/><Relationship Id="rId4" Type="http://schemas.openxmlformats.org/officeDocument/2006/relationships/hyperlink" Target="https://takiedela.ru/wp-content/uploads/2021/06/Formal_criteria_np.pdf" TargetMode="External"/><Relationship Id="rId9" Type="http://schemas.openxmlformats.org/officeDocument/2006/relationships/hyperlink" Target="https://sluchaem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akiedela.ru/wp-content/uploads/2013/10/Cennosti-fonda.pdf" TargetMode="External"/><Relationship Id="rId5" Type="http://schemas.openxmlformats.org/officeDocument/2006/relationships/hyperlink" Target="https://tochno.st/" TargetMode="External"/><Relationship Id="rId4" Type="http://schemas.openxmlformats.org/officeDocument/2006/relationships/hyperlink" Target="https://core.nuzhnapomosh.r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8.xml"/><Relationship Id="rId3" Type="http://schemas.openxmlformats.org/officeDocument/2006/relationships/image" Target="../media/image6.png"/><Relationship Id="rId7" Type="http://schemas.openxmlformats.org/officeDocument/2006/relationships/slide" Target="slide13.xml"/><Relationship Id="rId12" Type="http://schemas.openxmlformats.org/officeDocument/2006/relationships/slide" Target="slide22.xml"/><Relationship Id="rId17" Type="http://schemas.openxmlformats.org/officeDocument/2006/relationships/slide" Target="slide27.xml"/><Relationship Id="rId2" Type="http://schemas.openxmlformats.org/officeDocument/2006/relationships/notesSlide" Target="../notesSlides/notesSlide6.xml"/><Relationship Id="rId16" Type="http://schemas.openxmlformats.org/officeDocument/2006/relationships/slide" Target="slide2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11" Type="http://schemas.openxmlformats.org/officeDocument/2006/relationships/slide" Target="slide20.xml"/><Relationship Id="rId5" Type="http://schemas.openxmlformats.org/officeDocument/2006/relationships/slide" Target="slide9.xml"/><Relationship Id="rId15" Type="http://schemas.openxmlformats.org/officeDocument/2006/relationships/slide" Target="slide25.xml"/><Relationship Id="rId10" Type="http://schemas.openxmlformats.org/officeDocument/2006/relationships/slide" Target="slide16.xml"/><Relationship Id="rId4" Type="http://schemas.openxmlformats.org/officeDocument/2006/relationships/slide" Target="slide8.xml"/><Relationship Id="rId9" Type="http://schemas.openxmlformats.org/officeDocument/2006/relationships/slide" Target="slide15.xml"/><Relationship Id="rId14" Type="http://schemas.openxmlformats.org/officeDocument/2006/relationships/slide" Target="slide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toroe.r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vtoroe.ru/" TargetMode="External"/><Relationship Id="rId4" Type="http://schemas.openxmlformats.org/officeDocument/2006/relationships/hyperlink" Target="https://starikam.org/about/mission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nakedheart.ru/projects/rannyaya-pomosch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dvita.ru/programmy-pomoshchi/lecheni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vtvasilij.ru/" TargetMode="External"/><Relationship Id="rId4" Type="http://schemas.openxmlformats.org/officeDocument/2006/relationships/hyperlink" Target="https://bigchange.r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eti39.com/programs/socialnaya-reabilitaciya/#.YXoZArjP02w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ayfund.ru/about/" TargetMode="External"/><Relationship Id="rId5" Type="http://schemas.openxmlformats.org/officeDocument/2006/relationships/hyperlink" Target="https://domikdetstva.ru/" TargetMode="External"/><Relationship Id="rId4" Type="http://schemas.openxmlformats.org/officeDocument/2006/relationships/hyperlink" Target="https://danilovcy.r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mymiofond.ru/o-fonde/" TargetMode="External"/><Relationship Id="rId4" Type="http://schemas.openxmlformats.org/officeDocument/2006/relationships/hyperlink" Target="https://allnurses.ru/about/#tea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llnurses.ru/about/#contacts" TargetMode="External"/><Relationship Id="rId4" Type="http://schemas.openxmlformats.org/officeDocument/2006/relationships/hyperlink" Target="https://diaconiafond.ru/novosti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re.nuzhnapomosh.ru/" TargetMode="External"/><Relationship Id="rId5" Type="http://schemas.openxmlformats.org/officeDocument/2006/relationships/hyperlink" Target="https://vverh.su/wp-content/uploads/2021/03/godovoj-otchet-2018-2019_compressed.pdf" TargetMode="External"/><Relationship Id="rId4" Type="http://schemas.openxmlformats.org/officeDocument/2006/relationships/hyperlink" Target="https://dedmorozim.ru/wp-content/uploads/2021/05/annual2020.pdf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xn--d1abboimbdb3a4e5br.xn--p1ai/ru/admission" TargetMode="External"/><Relationship Id="rId4" Type="http://schemas.openxmlformats.org/officeDocument/2006/relationships/hyperlink" Target="http://turmaline.ru/help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fond.pravmir.ru/category/otcheti-fonda/" TargetMode="External"/><Relationship Id="rId4" Type="http://schemas.openxmlformats.org/officeDocument/2006/relationships/hyperlink" Target="https://mayak.help/fund/reports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cp.org.ru/zapis-na-pervichnyj-priem" TargetMode="External"/><Relationship Id="rId5" Type="http://schemas.openxmlformats.org/officeDocument/2006/relationships/hyperlink" Target="https://detis.ru/getehelp/" TargetMode="External"/><Relationship Id="rId4" Type="http://schemas.openxmlformats.org/officeDocument/2006/relationships/hyperlink" Target="https://pravonachudo.ru/esli-vam-nuzhna-pomoshch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iaconiafond.ru/kontakty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bro.mail.ru/" TargetMode="External"/><Relationship Id="rId4" Type="http://schemas.openxmlformats.org/officeDocument/2006/relationships/hyperlink" Target="https://blago.ru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nko@nuzhnapomosh.ru" TargetMode="External"/><Relationship Id="rId4" Type="http://schemas.openxmlformats.org/officeDocument/2006/relationships/hyperlink" Target="https://diaconiafond.ru/kontak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>
            <a:hlinkClick r:id="rId4"/>
          </p:cNvPr>
          <p:cNvSpPr/>
          <p:nvPr/>
        </p:nvSpPr>
        <p:spPr>
          <a:xfrm>
            <a:off x="12645750" y="3077600"/>
            <a:ext cx="20715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>
            <a:hlinkClick r:id="rId4"/>
          </p:cNvPr>
          <p:cNvSpPr/>
          <p:nvPr/>
        </p:nvSpPr>
        <p:spPr>
          <a:xfrm>
            <a:off x="10133600" y="2620400"/>
            <a:ext cx="19791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>
            <a:hlinkClick r:id="rId5"/>
          </p:cNvPr>
          <p:cNvSpPr/>
          <p:nvPr/>
        </p:nvSpPr>
        <p:spPr>
          <a:xfrm>
            <a:off x="10087400" y="3658600"/>
            <a:ext cx="2071500" cy="5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>
            <a:hlinkClick r:id="rId6"/>
          </p:cNvPr>
          <p:cNvSpPr/>
          <p:nvPr/>
        </p:nvSpPr>
        <p:spPr>
          <a:xfrm>
            <a:off x="1517375" y="9972325"/>
            <a:ext cx="2071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>
            <a:hlinkClick r:id="rId7"/>
          </p:cNvPr>
          <p:cNvSpPr/>
          <p:nvPr/>
        </p:nvSpPr>
        <p:spPr>
          <a:xfrm>
            <a:off x="3912225" y="9972325"/>
            <a:ext cx="28566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>
            <a:hlinkClick r:id="rId8"/>
          </p:cNvPr>
          <p:cNvSpPr/>
          <p:nvPr/>
        </p:nvSpPr>
        <p:spPr>
          <a:xfrm>
            <a:off x="7230800" y="9972325"/>
            <a:ext cx="25665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>
            <a:hlinkClick r:id="rId9"/>
          </p:cNvPr>
          <p:cNvSpPr/>
          <p:nvPr/>
        </p:nvSpPr>
        <p:spPr>
          <a:xfrm>
            <a:off x="10133600" y="9972325"/>
            <a:ext cx="31866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>
            <a:hlinkClick r:id="rId10"/>
          </p:cNvPr>
          <p:cNvSpPr/>
          <p:nvPr/>
        </p:nvSpPr>
        <p:spPr>
          <a:xfrm>
            <a:off x="13320200" y="9972325"/>
            <a:ext cx="19791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>
            <a:hlinkClick r:id="rId11"/>
          </p:cNvPr>
          <p:cNvSpPr/>
          <p:nvPr/>
        </p:nvSpPr>
        <p:spPr>
          <a:xfrm>
            <a:off x="15418025" y="10048525"/>
            <a:ext cx="16824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>
            <a:hlinkClick r:id="rId4"/>
          </p:cNvPr>
          <p:cNvSpPr/>
          <p:nvPr/>
        </p:nvSpPr>
        <p:spPr>
          <a:xfrm>
            <a:off x="6174925" y="9817396"/>
            <a:ext cx="3156600" cy="5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>
            <a:hlinkClick r:id="rId5"/>
          </p:cNvPr>
          <p:cNvSpPr/>
          <p:nvPr/>
        </p:nvSpPr>
        <p:spPr>
          <a:xfrm>
            <a:off x="7322046" y="10403071"/>
            <a:ext cx="28014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7">
            <a:hlinkClick r:id="rId6"/>
          </p:cNvPr>
          <p:cNvSpPr/>
          <p:nvPr/>
        </p:nvSpPr>
        <p:spPr>
          <a:xfrm>
            <a:off x="5361244" y="8924656"/>
            <a:ext cx="1465200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>
            <a:hlinkClick r:id="" action="ppaction://hlinkshowjump?jump=nextslide"/>
          </p:cNvPr>
          <p:cNvSpPr/>
          <p:nvPr/>
        </p:nvSpPr>
        <p:spPr>
          <a:xfrm>
            <a:off x="2215150" y="3740725"/>
            <a:ext cx="46923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8">
            <a:hlinkClick r:id="rId4" action="ppaction://hlinksldjump"/>
          </p:cNvPr>
          <p:cNvSpPr/>
          <p:nvPr/>
        </p:nvSpPr>
        <p:spPr>
          <a:xfrm>
            <a:off x="2215150" y="4343400"/>
            <a:ext cx="37620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8">
            <a:hlinkClick r:id="rId5" action="ppaction://hlinksldjump"/>
          </p:cNvPr>
          <p:cNvSpPr/>
          <p:nvPr/>
        </p:nvSpPr>
        <p:spPr>
          <a:xfrm>
            <a:off x="2291350" y="5029200"/>
            <a:ext cx="52692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8">
            <a:hlinkClick r:id="rId6" action="ppaction://hlinksldjump"/>
          </p:cNvPr>
          <p:cNvSpPr/>
          <p:nvPr/>
        </p:nvSpPr>
        <p:spPr>
          <a:xfrm>
            <a:off x="2291350" y="5659050"/>
            <a:ext cx="55662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>
            <a:hlinkClick r:id="rId7" action="ppaction://hlinksldjump"/>
          </p:cNvPr>
          <p:cNvSpPr/>
          <p:nvPr/>
        </p:nvSpPr>
        <p:spPr>
          <a:xfrm>
            <a:off x="2291350" y="6268650"/>
            <a:ext cx="41808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8">
            <a:hlinkClick r:id="rId8" action="ppaction://hlinksldjump"/>
          </p:cNvPr>
          <p:cNvSpPr/>
          <p:nvPr/>
        </p:nvSpPr>
        <p:spPr>
          <a:xfrm>
            <a:off x="2367550" y="6878250"/>
            <a:ext cx="41808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8">
            <a:hlinkClick r:id="rId9" action="ppaction://hlinksldjump"/>
          </p:cNvPr>
          <p:cNvSpPr/>
          <p:nvPr/>
        </p:nvSpPr>
        <p:spPr>
          <a:xfrm>
            <a:off x="2367550" y="7487850"/>
            <a:ext cx="41808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8">
            <a:hlinkClick r:id="rId10" action="ppaction://hlinksldjump"/>
          </p:cNvPr>
          <p:cNvSpPr/>
          <p:nvPr/>
        </p:nvSpPr>
        <p:spPr>
          <a:xfrm>
            <a:off x="2367550" y="8157425"/>
            <a:ext cx="44094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">
            <a:hlinkClick r:id="rId11" action="ppaction://hlinksldjump"/>
          </p:cNvPr>
          <p:cNvSpPr/>
          <p:nvPr/>
        </p:nvSpPr>
        <p:spPr>
          <a:xfrm>
            <a:off x="2367550" y="8767025"/>
            <a:ext cx="3609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>
            <a:hlinkClick r:id="rId12" action="ppaction://hlinksldjump"/>
          </p:cNvPr>
          <p:cNvSpPr/>
          <p:nvPr/>
        </p:nvSpPr>
        <p:spPr>
          <a:xfrm>
            <a:off x="9530350" y="3768275"/>
            <a:ext cx="67635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>
            <a:hlinkClick r:id="rId13" action="ppaction://hlinksldjump"/>
          </p:cNvPr>
          <p:cNvSpPr/>
          <p:nvPr/>
        </p:nvSpPr>
        <p:spPr>
          <a:xfrm>
            <a:off x="9530350" y="4370950"/>
            <a:ext cx="48342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>
            <a:hlinkClick r:id="rId14" action="ppaction://hlinksldjump"/>
          </p:cNvPr>
          <p:cNvSpPr/>
          <p:nvPr/>
        </p:nvSpPr>
        <p:spPr>
          <a:xfrm>
            <a:off x="9606550" y="5056750"/>
            <a:ext cx="57957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8">
            <a:hlinkClick r:id="rId15" action="ppaction://hlinksldjump"/>
          </p:cNvPr>
          <p:cNvSpPr/>
          <p:nvPr/>
        </p:nvSpPr>
        <p:spPr>
          <a:xfrm>
            <a:off x="9606550" y="5686600"/>
            <a:ext cx="39798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8">
            <a:hlinkClick r:id="rId16" action="ppaction://hlinksldjump"/>
          </p:cNvPr>
          <p:cNvSpPr/>
          <p:nvPr/>
        </p:nvSpPr>
        <p:spPr>
          <a:xfrm>
            <a:off x="9530350" y="6268650"/>
            <a:ext cx="4834200" cy="8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8">
            <a:hlinkClick r:id="rId15" action="ppaction://hlinksldjump"/>
          </p:cNvPr>
          <p:cNvSpPr/>
          <p:nvPr/>
        </p:nvSpPr>
        <p:spPr>
          <a:xfrm>
            <a:off x="9530350" y="7411650"/>
            <a:ext cx="4612200" cy="8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8">
            <a:hlinkClick r:id="rId17" action="ppaction://hlinksldjump"/>
          </p:cNvPr>
          <p:cNvSpPr/>
          <p:nvPr/>
        </p:nvSpPr>
        <p:spPr>
          <a:xfrm>
            <a:off x="9530350" y="8413575"/>
            <a:ext cx="39798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>
            <a:hlinkClick r:id="rId3"/>
          </p:cNvPr>
          <p:cNvSpPr/>
          <p:nvPr/>
        </p:nvSpPr>
        <p:spPr>
          <a:xfrm>
            <a:off x="8852525" y="1578250"/>
            <a:ext cx="9435600" cy="88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0">
            <a:hlinkClick r:id="rId4"/>
          </p:cNvPr>
          <p:cNvSpPr/>
          <p:nvPr/>
        </p:nvSpPr>
        <p:spPr>
          <a:xfrm>
            <a:off x="7875750" y="10668000"/>
            <a:ext cx="1149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0">
            <a:hlinkClick r:id="rId5"/>
          </p:cNvPr>
          <p:cNvSpPr/>
          <p:nvPr/>
        </p:nvSpPr>
        <p:spPr>
          <a:xfrm>
            <a:off x="1878700" y="10668000"/>
            <a:ext cx="1149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>
            <a:hlinkClick r:id="rId4"/>
          </p:cNvPr>
          <p:cNvSpPr/>
          <p:nvPr/>
        </p:nvSpPr>
        <p:spPr>
          <a:xfrm>
            <a:off x="14624875" y="2671950"/>
            <a:ext cx="1149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>
            <a:hlinkClick r:id="rId4"/>
          </p:cNvPr>
          <p:cNvSpPr/>
          <p:nvPr/>
        </p:nvSpPr>
        <p:spPr>
          <a:xfrm>
            <a:off x="1878700" y="10668000"/>
            <a:ext cx="1149600" cy="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>
            <a:hlinkClick r:id="rId4"/>
          </p:cNvPr>
          <p:cNvSpPr/>
          <p:nvPr/>
        </p:nvSpPr>
        <p:spPr>
          <a:xfrm>
            <a:off x="1810175" y="10637675"/>
            <a:ext cx="30984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3">
            <a:hlinkClick r:id="rId5"/>
          </p:cNvPr>
          <p:cNvSpPr/>
          <p:nvPr/>
        </p:nvSpPr>
        <p:spPr>
          <a:xfrm>
            <a:off x="2095200" y="11057975"/>
            <a:ext cx="51687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>
            <a:hlinkClick r:id="rId4"/>
          </p:cNvPr>
          <p:cNvSpPr/>
          <p:nvPr/>
        </p:nvSpPr>
        <p:spPr>
          <a:xfrm>
            <a:off x="13359750" y="3689175"/>
            <a:ext cx="1148100" cy="4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>
            <a:hlinkClick r:id="rId4"/>
          </p:cNvPr>
          <p:cNvSpPr/>
          <p:nvPr/>
        </p:nvSpPr>
        <p:spPr>
          <a:xfrm>
            <a:off x="14725400" y="1529850"/>
            <a:ext cx="17322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5">
            <a:hlinkClick r:id="rId5"/>
          </p:cNvPr>
          <p:cNvSpPr/>
          <p:nvPr/>
        </p:nvSpPr>
        <p:spPr>
          <a:xfrm>
            <a:off x="15279567" y="2303842"/>
            <a:ext cx="2112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5">
            <a:hlinkClick r:id="rId6"/>
          </p:cNvPr>
          <p:cNvSpPr/>
          <p:nvPr/>
        </p:nvSpPr>
        <p:spPr>
          <a:xfrm>
            <a:off x="14428529" y="1916850"/>
            <a:ext cx="7620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>
            <a:hlinkClick r:id="rId4"/>
          </p:cNvPr>
          <p:cNvSpPr/>
          <p:nvPr/>
        </p:nvSpPr>
        <p:spPr>
          <a:xfrm>
            <a:off x="1868650" y="10272150"/>
            <a:ext cx="11793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6">
            <a:hlinkClick r:id="rId5"/>
          </p:cNvPr>
          <p:cNvSpPr/>
          <p:nvPr/>
        </p:nvSpPr>
        <p:spPr>
          <a:xfrm>
            <a:off x="8832900" y="10709425"/>
            <a:ext cx="11793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>
            <a:hlinkClick r:id="rId4"/>
          </p:cNvPr>
          <p:cNvSpPr/>
          <p:nvPr/>
        </p:nvSpPr>
        <p:spPr>
          <a:xfrm>
            <a:off x="1809275" y="11103425"/>
            <a:ext cx="11397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7">
            <a:hlinkClick r:id="rId5"/>
          </p:cNvPr>
          <p:cNvSpPr/>
          <p:nvPr/>
        </p:nvSpPr>
        <p:spPr>
          <a:xfrm>
            <a:off x="9543350" y="11080675"/>
            <a:ext cx="11397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>
            <a:hlinkClick r:id="rId4"/>
          </p:cNvPr>
          <p:cNvSpPr/>
          <p:nvPr/>
        </p:nvSpPr>
        <p:spPr>
          <a:xfrm>
            <a:off x="5804325" y="9163775"/>
            <a:ext cx="18126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9">
            <a:hlinkClick r:id="rId5"/>
          </p:cNvPr>
          <p:cNvSpPr/>
          <p:nvPr/>
        </p:nvSpPr>
        <p:spPr>
          <a:xfrm>
            <a:off x="4775125" y="6254325"/>
            <a:ext cx="19344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9">
            <a:hlinkClick r:id="rId6"/>
          </p:cNvPr>
          <p:cNvSpPr/>
          <p:nvPr/>
        </p:nvSpPr>
        <p:spPr>
          <a:xfrm>
            <a:off x="10851350" y="9975250"/>
            <a:ext cx="65460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0">
            <a:hlinkClick r:id="rId4"/>
          </p:cNvPr>
          <p:cNvSpPr/>
          <p:nvPr/>
        </p:nvSpPr>
        <p:spPr>
          <a:xfrm>
            <a:off x="1790025" y="10613875"/>
            <a:ext cx="125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0">
            <a:hlinkClick r:id="rId5"/>
          </p:cNvPr>
          <p:cNvSpPr/>
          <p:nvPr/>
        </p:nvSpPr>
        <p:spPr>
          <a:xfrm>
            <a:off x="12429500" y="7125200"/>
            <a:ext cx="125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4">
            <a:hlinkClick r:id="rId4"/>
          </p:cNvPr>
          <p:cNvSpPr/>
          <p:nvPr/>
        </p:nvSpPr>
        <p:spPr>
          <a:xfrm>
            <a:off x="1849425" y="10331525"/>
            <a:ext cx="12183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34">
            <a:hlinkClick r:id="rId5"/>
          </p:cNvPr>
          <p:cNvSpPr/>
          <p:nvPr/>
        </p:nvSpPr>
        <p:spPr>
          <a:xfrm>
            <a:off x="7584175" y="10331525"/>
            <a:ext cx="1218300" cy="3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6">
            <a:hlinkClick r:id="rId4"/>
          </p:cNvPr>
          <p:cNvSpPr/>
          <p:nvPr/>
        </p:nvSpPr>
        <p:spPr>
          <a:xfrm>
            <a:off x="4367950" y="9896100"/>
            <a:ext cx="25395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36">
            <a:hlinkClick r:id="rId5"/>
          </p:cNvPr>
          <p:cNvSpPr/>
          <p:nvPr/>
        </p:nvSpPr>
        <p:spPr>
          <a:xfrm>
            <a:off x="1842950" y="10371125"/>
            <a:ext cx="2539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6">
            <a:hlinkClick r:id="rId6"/>
          </p:cNvPr>
          <p:cNvSpPr/>
          <p:nvPr/>
        </p:nvSpPr>
        <p:spPr>
          <a:xfrm>
            <a:off x="3529425" y="10787025"/>
            <a:ext cx="2539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7">
            <a:hlinkClick r:id="rId4"/>
          </p:cNvPr>
          <p:cNvSpPr/>
          <p:nvPr/>
        </p:nvSpPr>
        <p:spPr>
          <a:xfrm>
            <a:off x="1812650" y="10707575"/>
            <a:ext cx="133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8">
            <a:hlinkClick r:id="rId4"/>
          </p:cNvPr>
          <p:cNvSpPr/>
          <p:nvPr/>
        </p:nvSpPr>
        <p:spPr>
          <a:xfrm>
            <a:off x="1840675" y="1860475"/>
            <a:ext cx="3067800" cy="67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8">
            <a:hlinkClick r:id="rId5"/>
          </p:cNvPr>
          <p:cNvSpPr/>
          <p:nvPr/>
        </p:nvSpPr>
        <p:spPr>
          <a:xfrm>
            <a:off x="5264750" y="1860475"/>
            <a:ext cx="4987500" cy="67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8002" cy="1219517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4">
            <a:hlinkClick r:id="rId4"/>
          </p:cNvPr>
          <p:cNvSpPr/>
          <p:nvPr/>
        </p:nvSpPr>
        <p:spPr>
          <a:xfrm>
            <a:off x="7733500" y="3334075"/>
            <a:ext cx="9291900" cy="74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44">
            <a:hlinkClick r:id="rId5"/>
          </p:cNvPr>
          <p:cNvSpPr/>
          <p:nvPr/>
        </p:nvSpPr>
        <p:spPr>
          <a:xfrm>
            <a:off x="1812650" y="10097975"/>
            <a:ext cx="5015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Arial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Екатерина</cp:lastModifiedBy>
  <cp:revision>1</cp:revision>
  <dcterms:modified xsi:type="dcterms:W3CDTF">2022-07-21T10:22:45Z</dcterms:modified>
</cp:coreProperties>
</file>