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8288000" cy="12192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8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94660"/>
  </p:normalViewPr>
  <p:slideViewPr>
    <p:cSldViewPr snapToGrid="0">
      <p:cViewPr varScale="1">
        <p:scale>
          <a:sx n="37" d="100"/>
          <a:sy n="37" d="100"/>
        </p:scale>
        <p:origin x="1316" y="52"/>
      </p:cViewPr>
      <p:guideLst>
        <p:guide orient="horz" pos="38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57556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78231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430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02b502e81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02b502e81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6811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2b502e81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02b502e81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2116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02b502e817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02b502e817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1682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02b502e817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02b502e817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6404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2b502e81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02b502e81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65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02b502e81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02b502e81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3106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02b502e817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02b502e817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3134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02b502e81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02b502e81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406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2b502e81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02b502e817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045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2b502e81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02b502e81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3533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2b502e817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02b502e817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4351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02b502e81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02b502e81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5482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2b502e817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2b502e817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6529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2b502e817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02b502e817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43399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2b502e81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2b502e81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43691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02b502e817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02b502e817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82507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02b502e817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02b502e817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0177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02b502e817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02b502e817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0786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02b502e817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02b502e817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03589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02b502e817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02b502e817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99842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02b502e81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02b502e817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0590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02b502e817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02b502e817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48172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02b502e817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02b502e817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36073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02b502e817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02b502e817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3913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02b502e817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02b502e817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42510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02b502e817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02b502e817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80029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02b502e81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02b502e81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6151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02b502e817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02b502e817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81756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2b502e817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2b502e817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60309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02b502e81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02b502e81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82993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1607ebb24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1607ebb241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1043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764919"/>
            <a:ext cx="17041200" cy="4865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6717926"/>
            <a:ext cx="17041200" cy="18789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5098311"/>
            <a:ext cx="17041200" cy="19953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1054874"/>
            <a:ext cx="17041200" cy="13575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731793"/>
            <a:ext cx="17041200" cy="8098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1054874"/>
            <a:ext cx="17041200" cy="13575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731793"/>
            <a:ext cx="7999800" cy="8098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731793"/>
            <a:ext cx="7999800" cy="8098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1054874"/>
            <a:ext cx="17041200" cy="13575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316978"/>
            <a:ext cx="5616000" cy="17913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3293867"/>
            <a:ext cx="5616000" cy="7536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1067022"/>
            <a:ext cx="12735600" cy="9696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96"/>
            <a:ext cx="9144000" cy="121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923081"/>
            <a:ext cx="8090400" cy="3513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6644326"/>
            <a:ext cx="8090400" cy="29277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716326"/>
            <a:ext cx="7674000" cy="8758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10028030"/>
            <a:ext cx="11997600" cy="14343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621926"/>
            <a:ext cx="17041200" cy="4654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7471941"/>
            <a:ext cx="17041200" cy="3083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1054874"/>
            <a:ext cx="17041200" cy="13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731793"/>
            <a:ext cx="17041200" cy="80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nuzhnapomosh.ru/" TargetMode="External"/><Relationship Id="rId4" Type="http://schemas.openxmlformats.org/officeDocument/2006/relationships/hyperlink" Target="https://takiedela.ru/wp-content/uploads/2021/06/Formal_criteria_np.pdf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mysl.shop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edu.nuzhnapomosh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luchaem.ru/" TargetMode="External"/><Relationship Id="rId5" Type="http://schemas.openxmlformats.org/officeDocument/2006/relationships/hyperlink" Target="https://tochno.st/" TargetMode="External"/><Relationship Id="rId4" Type="http://schemas.openxmlformats.org/officeDocument/2006/relationships/hyperlink" Target="https://takiedela.ru/" TargetMode="External"/><Relationship Id="rId9" Type="http://schemas.openxmlformats.org/officeDocument/2006/relationships/hyperlink" Target="https://core.nuzhnapomosh.r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luchaem.ru/story/2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hangethegame.ru/" TargetMode="External"/><Relationship Id="rId4" Type="http://schemas.openxmlformats.org/officeDocument/2006/relationships/hyperlink" Target="https://sluchaem.ru/group/emc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www.youtube.com/watch?v=Y3F0u2JIu_0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du.nuzhnapomosh.ru/course/zapis-vstrechi-kak-sostavit-proda/" TargetMode="External"/><Relationship Id="rId5" Type="http://schemas.openxmlformats.org/officeDocument/2006/relationships/hyperlink" Target="https://edu.nuzhnapomosh.ru/course/vebinar-privlechenie-biznes-partner/" TargetMode="External"/><Relationship Id="rId4" Type="http://schemas.openxmlformats.org/officeDocument/2006/relationships/hyperlink" Target="https://bf-nuzhna-pomosch.timepad.ru/event/1294374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edu.nuzhnapomosh.ru/course/refugee/" TargetMode="External"/><Relationship Id="rId4" Type="http://schemas.openxmlformats.org/officeDocument/2006/relationships/hyperlink" Target="https://edu.nuzhnapomosh.ru/course/cr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hop.takiedela.ru/" TargetMode="External"/><Relationship Id="rId5" Type="http://schemas.openxmlformats.org/officeDocument/2006/relationships/hyperlink" Target="https://www.youtube.com/c/BVN_Show" TargetMode="External"/><Relationship Id="rId4" Type="http://schemas.openxmlformats.org/officeDocument/2006/relationships/hyperlink" Target="https://cancer.takiedela.ru/video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nko@nuzhnapomosh.ru" TargetMode="External"/><Relationship Id="rId5" Type="http://schemas.openxmlformats.org/officeDocument/2006/relationships/hyperlink" Target="mailto:e.zaverchinskaia@nuzhnapomosh.ru" TargetMode="External"/><Relationship Id="rId4" Type="http://schemas.openxmlformats.org/officeDocument/2006/relationships/hyperlink" Target="mailto:m.podgorbunskaya@nuzhnapomosh.ru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nuzhnapomosh.ru/" TargetMode="External"/><Relationship Id="rId4" Type="http://schemas.openxmlformats.org/officeDocument/2006/relationships/hyperlink" Target="https://takiedela.ru/wp-content/uploads/2021/06/Formal_criteria_np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>
            <a:hlinkClick r:id="rId4"/>
          </p:cNvPr>
          <p:cNvSpPr/>
          <p:nvPr/>
        </p:nvSpPr>
        <p:spPr>
          <a:xfrm>
            <a:off x="12645750" y="3077600"/>
            <a:ext cx="20715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>
            <a:hlinkClick r:id="rId5"/>
          </p:cNvPr>
          <p:cNvSpPr/>
          <p:nvPr/>
        </p:nvSpPr>
        <p:spPr>
          <a:xfrm>
            <a:off x="2454225" y="11024250"/>
            <a:ext cx="3345000" cy="2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>
            <a:hlinkClick r:id="rId4"/>
          </p:cNvPr>
          <p:cNvSpPr/>
          <p:nvPr/>
        </p:nvSpPr>
        <p:spPr>
          <a:xfrm>
            <a:off x="1880250" y="5668484"/>
            <a:ext cx="24147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5">
            <a:hlinkClick r:id="rId5"/>
          </p:cNvPr>
          <p:cNvSpPr/>
          <p:nvPr/>
        </p:nvSpPr>
        <p:spPr>
          <a:xfrm>
            <a:off x="1880250" y="7477500"/>
            <a:ext cx="43542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5">
            <a:hlinkClick r:id="rId6"/>
          </p:cNvPr>
          <p:cNvSpPr/>
          <p:nvPr/>
        </p:nvSpPr>
        <p:spPr>
          <a:xfrm>
            <a:off x="1781300" y="9286525"/>
            <a:ext cx="51855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>
            <a:hlinkClick r:id="rId7"/>
          </p:cNvPr>
          <p:cNvSpPr/>
          <p:nvPr/>
        </p:nvSpPr>
        <p:spPr>
          <a:xfrm>
            <a:off x="10588825" y="5668475"/>
            <a:ext cx="41367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5">
            <a:hlinkClick r:id="rId8"/>
          </p:cNvPr>
          <p:cNvSpPr/>
          <p:nvPr/>
        </p:nvSpPr>
        <p:spPr>
          <a:xfrm>
            <a:off x="10588825" y="7477500"/>
            <a:ext cx="31470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>
            <a:hlinkClick r:id="rId9"/>
          </p:cNvPr>
          <p:cNvSpPr/>
          <p:nvPr/>
        </p:nvSpPr>
        <p:spPr>
          <a:xfrm>
            <a:off x="10588825" y="9314200"/>
            <a:ext cx="1405200" cy="6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587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4">
            <a:hlinkClick r:id="rId4"/>
          </p:cNvPr>
          <p:cNvSpPr/>
          <p:nvPr/>
        </p:nvSpPr>
        <p:spPr>
          <a:xfrm>
            <a:off x="11538850" y="9262750"/>
            <a:ext cx="4433400" cy="9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5">
            <a:hlinkClick r:id="rId4"/>
          </p:cNvPr>
          <p:cNvSpPr/>
          <p:nvPr/>
        </p:nvSpPr>
        <p:spPr>
          <a:xfrm>
            <a:off x="12607625" y="2097975"/>
            <a:ext cx="9303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5">
            <a:hlinkClick r:id="rId5"/>
          </p:cNvPr>
          <p:cNvSpPr/>
          <p:nvPr/>
        </p:nvSpPr>
        <p:spPr>
          <a:xfrm>
            <a:off x="10925301" y="3527900"/>
            <a:ext cx="10491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1">
            <a:hlinkClick r:id="rId4"/>
          </p:cNvPr>
          <p:cNvSpPr/>
          <p:nvPr/>
        </p:nvSpPr>
        <p:spPr>
          <a:xfrm>
            <a:off x="1890100" y="3392300"/>
            <a:ext cx="4760100" cy="37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1">
            <a:hlinkClick r:id="rId5"/>
          </p:cNvPr>
          <p:cNvSpPr/>
          <p:nvPr/>
        </p:nvSpPr>
        <p:spPr>
          <a:xfrm>
            <a:off x="7075650" y="3392300"/>
            <a:ext cx="4502700" cy="45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1">
            <a:hlinkClick r:id="rId6"/>
          </p:cNvPr>
          <p:cNvSpPr/>
          <p:nvPr/>
        </p:nvSpPr>
        <p:spPr>
          <a:xfrm>
            <a:off x="12261200" y="3392300"/>
            <a:ext cx="4760100" cy="45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1">
            <a:hlinkClick r:id="rId7"/>
          </p:cNvPr>
          <p:cNvSpPr/>
          <p:nvPr/>
        </p:nvSpPr>
        <p:spPr>
          <a:xfrm>
            <a:off x="1890100" y="8510650"/>
            <a:ext cx="6541500" cy="1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2">
            <a:hlinkClick r:id="rId4"/>
          </p:cNvPr>
          <p:cNvSpPr/>
          <p:nvPr/>
        </p:nvSpPr>
        <p:spPr>
          <a:xfrm>
            <a:off x="1890100" y="3392300"/>
            <a:ext cx="4760100" cy="36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2">
            <a:hlinkClick r:id="rId5"/>
          </p:cNvPr>
          <p:cNvSpPr/>
          <p:nvPr/>
        </p:nvSpPr>
        <p:spPr>
          <a:xfrm>
            <a:off x="12360175" y="3392300"/>
            <a:ext cx="4403700" cy="40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>
            <a:hlinkClick r:id="rId4"/>
          </p:cNvPr>
          <p:cNvSpPr/>
          <p:nvPr/>
        </p:nvSpPr>
        <p:spPr>
          <a:xfrm>
            <a:off x="2533400" y="10450277"/>
            <a:ext cx="42948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6">
            <a:hlinkClick r:id="rId5"/>
          </p:cNvPr>
          <p:cNvSpPr/>
          <p:nvPr/>
        </p:nvSpPr>
        <p:spPr>
          <a:xfrm>
            <a:off x="6996600" y="10450275"/>
            <a:ext cx="62049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6">
            <a:hlinkClick r:id="rId6"/>
          </p:cNvPr>
          <p:cNvSpPr/>
          <p:nvPr/>
        </p:nvSpPr>
        <p:spPr>
          <a:xfrm>
            <a:off x="13369900" y="10450275"/>
            <a:ext cx="39879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587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43">
            <a:hlinkClick r:id="rId4"/>
          </p:cNvPr>
          <p:cNvSpPr/>
          <p:nvPr/>
        </p:nvSpPr>
        <p:spPr>
          <a:xfrm>
            <a:off x="1721925" y="7263750"/>
            <a:ext cx="72240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43">
            <a:hlinkClick r:id="rId5"/>
          </p:cNvPr>
          <p:cNvSpPr/>
          <p:nvPr/>
        </p:nvSpPr>
        <p:spPr>
          <a:xfrm>
            <a:off x="9836725" y="7263750"/>
            <a:ext cx="66501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43">
            <a:hlinkClick r:id="rId6"/>
          </p:cNvPr>
          <p:cNvSpPr/>
          <p:nvPr/>
        </p:nvSpPr>
        <p:spPr>
          <a:xfrm>
            <a:off x="1721925" y="10054450"/>
            <a:ext cx="43938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4">
            <a:hlinkClick r:id="rId4"/>
          </p:cNvPr>
          <p:cNvSpPr/>
          <p:nvPr/>
        </p:nvSpPr>
        <p:spPr>
          <a:xfrm>
            <a:off x="12645750" y="3077600"/>
            <a:ext cx="20715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44">
            <a:hlinkClick r:id="rId5"/>
          </p:cNvPr>
          <p:cNvSpPr/>
          <p:nvPr/>
        </p:nvSpPr>
        <p:spPr>
          <a:xfrm>
            <a:off x="2454225" y="11024250"/>
            <a:ext cx="3345000" cy="2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32</Slides>
  <Notes>32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Екатерина</cp:lastModifiedBy>
  <cp:revision>2</cp:revision>
  <dcterms:modified xsi:type="dcterms:W3CDTF">2022-06-29T09:30:41Z</dcterms:modified>
</cp:coreProperties>
</file>