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9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0B30FF-26A5-4A76-814E-0BE94DDC8B92}" v="20" dt="2022-04-01T16:37:59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5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tlana Gladkova" userId="4af1f14368f29bf1" providerId="LiveId" clId="{A50B30FF-26A5-4A76-814E-0BE94DDC8B92}"/>
    <pc:docChg chg="undo custSel addSld delSld modSld sldOrd">
      <pc:chgData name="Svetlana Gladkova" userId="4af1f14368f29bf1" providerId="LiveId" clId="{A50B30FF-26A5-4A76-814E-0BE94DDC8B92}" dt="2022-04-01T16:38:47.717" v="174" actId="1076"/>
      <pc:docMkLst>
        <pc:docMk/>
      </pc:docMkLst>
      <pc:sldChg chg="addSp delSp modSp mod">
        <pc:chgData name="Svetlana Gladkova" userId="4af1f14368f29bf1" providerId="LiveId" clId="{A50B30FF-26A5-4A76-814E-0BE94DDC8B92}" dt="2022-04-01T16:27:07.329" v="28" actId="1076"/>
        <pc:sldMkLst>
          <pc:docMk/>
          <pc:sldMk cId="0" sldId="273"/>
        </pc:sldMkLst>
        <pc:picChg chg="add mod">
          <ac:chgData name="Svetlana Gladkova" userId="4af1f14368f29bf1" providerId="LiveId" clId="{A50B30FF-26A5-4A76-814E-0BE94DDC8B92}" dt="2022-04-01T16:27:07.329" v="28" actId="1076"/>
          <ac:picMkLst>
            <pc:docMk/>
            <pc:sldMk cId="0" sldId="273"/>
            <ac:picMk id="7" creationId="{4A27D17A-1EFF-4988-A9A1-31570A09A000}"/>
          </ac:picMkLst>
        </pc:picChg>
        <pc:picChg chg="del mod">
          <ac:chgData name="Svetlana Gladkova" userId="4af1f14368f29bf1" providerId="LiveId" clId="{A50B30FF-26A5-4A76-814E-0BE94DDC8B92}" dt="2022-04-01T16:26:02.526" v="16" actId="478"/>
          <ac:picMkLst>
            <pc:docMk/>
            <pc:sldMk cId="0" sldId="273"/>
            <ac:picMk id="220" creationId="{00000000-0000-0000-0000-000000000000}"/>
          </ac:picMkLst>
        </pc:picChg>
      </pc:sldChg>
      <pc:sldChg chg="modSp mod">
        <pc:chgData name="Svetlana Gladkova" userId="4af1f14368f29bf1" providerId="LiveId" clId="{A50B30FF-26A5-4A76-814E-0BE94DDC8B92}" dt="2022-04-01T16:27:23.192" v="30" actId="1076"/>
        <pc:sldMkLst>
          <pc:docMk/>
          <pc:sldMk cId="1368167086" sldId="274"/>
        </pc:sldMkLst>
        <pc:picChg chg="mod">
          <ac:chgData name="Svetlana Gladkova" userId="4af1f14368f29bf1" providerId="LiveId" clId="{A50B30FF-26A5-4A76-814E-0BE94DDC8B92}" dt="2022-04-01T16:27:23.192" v="30" actId="1076"/>
          <ac:picMkLst>
            <pc:docMk/>
            <pc:sldMk cId="1368167086" sldId="274"/>
            <ac:picMk id="4" creationId="{EC53572E-AF17-4CE4-908E-7744F9CB152B}"/>
          </ac:picMkLst>
        </pc:picChg>
        <pc:picChg chg="mod">
          <ac:chgData name="Svetlana Gladkova" userId="4af1f14368f29bf1" providerId="LiveId" clId="{A50B30FF-26A5-4A76-814E-0BE94DDC8B92}" dt="2022-04-01T16:27:14.956" v="29" actId="1076"/>
          <ac:picMkLst>
            <pc:docMk/>
            <pc:sldMk cId="1368167086" sldId="274"/>
            <ac:picMk id="220" creationId="{00000000-0000-0000-0000-000000000000}"/>
          </ac:picMkLst>
        </pc:picChg>
      </pc:sldChg>
      <pc:sldChg chg="addSp delSp modSp add mod ord">
        <pc:chgData name="Svetlana Gladkova" userId="4af1f14368f29bf1" providerId="LiveId" clId="{A50B30FF-26A5-4A76-814E-0BE94DDC8B92}" dt="2022-04-01T16:27:35.858" v="31" actId="1076"/>
        <pc:sldMkLst>
          <pc:docMk/>
          <pc:sldMk cId="2386237794" sldId="275"/>
        </pc:sldMkLst>
        <pc:picChg chg="del">
          <ac:chgData name="Svetlana Gladkova" userId="4af1f14368f29bf1" providerId="LiveId" clId="{A50B30FF-26A5-4A76-814E-0BE94DDC8B92}" dt="2022-04-01T16:24:54.135" v="8" actId="478"/>
          <ac:picMkLst>
            <pc:docMk/>
            <pc:sldMk cId="2386237794" sldId="275"/>
            <ac:picMk id="3" creationId="{F3DE4B59-C708-497C-B4FB-30D00E8E5FA4}"/>
          </ac:picMkLst>
        </pc:picChg>
        <pc:picChg chg="add mod">
          <ac:chgData name="Svetlana Gladkova" userId="4af1f14368f29bf1" providerId="LiveId" clId="{A50B30FF-26A5-4A76-814E-0BE94DDC8B92}" dt="2022-04-01T16:25:16.011" v="10" actId="1076"/>
          <ac:picMkLst>
            <pc:docMk/>
            <pc:sldMk cId="2386237794" sldId="275"/>
            <ac:picMk id="4" creationId="{F752D7DE-0724-4EF5-BBF0-C136E77E20E3}"/>
          </ac:picMkLst>
        </pc:picChg>
        <pc:picChg chg="del">
          <ac:chgData name="Svetlana Gladkova" userId="4af1f14368f29bf1" providerId="LiveId" clId="{A50B30FF-26A5-4A76-814E-0BE94DDC8B92}" dt="2022-04-01T16:25:18.266" v="11" actId="478"/>
          <ac:picMkLst>
            <pc:docMk/>
            <pc:sldMk cId="2386237794" sldId="275"/>
            <ac:picMk id="5" creationId="{6D3E79BB-FC0B-4BBE-870A-50859EA9B462}"/>
          </ac:picMkLst>
        </pc:picChg>
        <pc:picChg chg="add mod">
          <ac:chgData name="Svetlana Gladkova" userId="4af1f14368f29bf1" providerId="LiveId" clId="{A50B30FF-26A5-4A76-814E-0BE94DDC8B92}" dt="2022-04-01T16:25:47.488" v="15" actId="1076"/>
          <ac:picMkLst>
            <pc:docMk/>
            <pc:sldMk cId="2386237794" sldId="275"/>
            <ac:picMk id="7" creationId="{F455D17F-63E2-4286-9B59-8E2A001D1D30}"/>
          </ac:picMkLst>
        </pc:picChg>
        <pc:picChg chg="add mod">
          <ac:chgData name="Svetlana Gladkova" userId="4af1f14368f29bf1" providerId="LiveId" clId="{A50B30FF-26A5-4A76-814E-0BE94DDC8B92}" dt="2022-04-01T16:27:35.858" v="31" actId="1076"/>
          <ac:picMkLst>
            <pc:docMk/>
            <pc:sldMk cId="2386237794" sldId="275"/>
            <ac:picMk id="9" creationId="{7476AF25-7C5E-4B68-A205-5EB3A5D4EF04}"/>
          </ac:picMkLst>
        </pc:picChg>
        <pc:picChg chg="del">
          <ac:chgData name="Svetlana Gladkova" userId="4af1f14368f29bf1" providerId="LiveId" clId="{A50B30FF-26A5-4A76-814E-0BE94DDC8B92}" dt="2022-04-01T16:26:08.079" v="18" actId="478"/>
          <ac:picMkLst>
            <pc:docMk/>
            <pc:sldMk cId="2386237794" sldId="275"/>
            <ac:picMk id="220" creationId="{00000000-0000-0000-0000-000000000000}"/>
          </ac:picMkLst>
        </pc:picChg>
      </pc:sldChg>
      <pc:sldChg chg="addSp delSp modSp add mod">
        <pc:chgData name="Svetlana Gladkova" userId="4af1f14368f29bf1" providerId="LiveId" clId="{A50B30FF-26A5-4A76-814E-0BE94DDC8B92}" dt="2022-04-01T16:26:55.166" v="26" actId="1076"/>
        <pc:sldMkLst>
          <pc:docMk/>
          <pc:sldMk cId="1350377732" sldId="276"/>
        </pc:sldMkLst>
        <pc:picChg chg="add mod">
          <ac:chgData name="Svetlana Gladkova" userId="4af1f14368f29bf1" providerId="LiveId" clId="{A50B30FF-26A5-4A76-814E-0BE94DDC8B92}" dt="2022-04-01T16:26:55.166" v="26" actId="1076"/>
          <ac:picMkLst>
            <pc:docMk/>
            <pc:sldMk cId="1350377732" sldId="276"/>
            <ac:picMk id="3" creationId="{A40253D4-6550-43B3-997A-CF7150931805}"/>
          </ac:picMkLst>
        </pc:picChg>
        <pc:picChg chg="del">
          <ac:chgData name="Svetlana Gladkova" userId="4af1f14368f29bf1" providerId="LiveId" clId="{A50B30FF-26A5-4A76-814E-0BE94DDC8B92}" dt="2022-04-01T16:26:17.133" v="21" actId="478"/>
          <ac:picMkLst>
            <pc:docMk/>
            <pc:sldMk cId="1350377732" sldId="276"/>
            <ac:picMk id="7" creationId="{F455D17F-63E2-4286-9B59-8E2A001D1D30}"/>
          </ac:picMkLst>
        </pc:picChg>
        <pc:picChg chg="mod">
          <ac:chgData name="Svetlana Gladkova" userId="4af1f14368f29bf1" providerId="LiveId" clId="{A50B30FF-26A5-4A76-814E-0BE94DDC8B92}" dt="2022-04-01T16:26:48.406" v="24" actId="1076"/>
          <ac:picMkLst>
            <pc:docMk/>
            <pc:sldMk cId="1350377732" sldId="276"/>
            <ac:picMk id="9" creationId="{7476AF25-7C5E-4B68-A205-5EB3A5D4EF04}"/>
          </ac:picMkLst>
        </pc:picChg>
      </pc:sldChg>
      <pc:sldChg chg="addSp delSp modSp add mod ord">
        <pc:chgData name="Svetlana Gladkova" userId="4af1f14368f29bf1" providerId="LiveId" clId="{A50B30FF-26A5-4A76-814E-0BE94DDC8B92}" dt="2022-04-01T16:28:48.729" v="40" actId="1076"/>
        <pc:sldMkLst>
          <pc:docMk/>
          <pc:sldMk cId="3000663598" sldId="277"/>
        </pc:sldMkLst>
        <pc:picChg chg="add mod">
          <ac:chgData name="Svetlana Gladkova" userId="4af1f14368f29bf1" providerId="LiveId" clId="{A50B30FF-26A5-4A76-814E-0BE94DDC8B92}" dt="2022-04-01T16:28:23.884" v="37" actId="1076"/>
          <ac:picMkLst>
            <pc:docMk/>
            <pc:sldMk cId="3000663598" sldId="277"/>
            <ac:picMk id="3" creationId="{A1515DE6-B451-42D1-908C-0F5DC8690156}"/>
          </ac:picMkLst>
        </pc:picChg>
        <pc:picChg chg="del">
          <ac:chgData name="Svetlana Gladkova" userId="4af1f14368f29bf1" providerId="LiveId" clId="{A50B30FF-26A5-4A76-814E-0BE94DDC8B92}" dt="2022-04-01T16:28:19.428" v="35" actId="478"/>
          <ac:picMkLst>
            <pc:docMk/>
            <pc:sldMk cId="3000663598" sldId="277"/>
            <ac:picMk id="4" creationId="{F752D7DE-0724-4EF5-BBF0-C136E77E20E3}"/>
          </ac:picMkLst>
        </pc:picChg>
        <pc:picChg chg="add mod">
          <ac:chgData name="Svetlana Gladkova" userId="4af1f14368f29bf1" providerId="LiveId" clId="{A50B30FF-26A5-4A76-814E-0BE94DDC8B92}" dt="2022-04-01T16:28:48.729" v="40" actId="1076"/>
          <ac:picMkLst>
            <pc:docMk/>
            <pc:sldMk cId="3000663598" sldId="277"/>
            <ac:picMk id="6" creationId="{BA3F9012-8715-4489-A52A-A961F6CA2E77}"/>
          </ac:picMkLst>
        </pc:picChg>
        <pc:picChg chg="del">
          <ac:chgData name="Svetlana Gladkova" userId="4af1f14368f29bf1" providerId="LiveId" clId="{A50B30FF-26A5-4A76-814E-0BE94DDC8B92}" dt="2022-04-01T16:28:28.006" v="38" actId="478"/>
          <ac:picMkLst>
            <pc:docMk/>
            <pc:sldMk cId="3000663598" sldId="277"/>
            <ac:picMk id="7" creationId="{F455D17F-63E2-4286-9B59-8E2A001D1D30}"/>
          </ac:picMkLst>
        </pc:picChg>
      </pc:sldChg>
      <pc:sldChg chg="addSp delSp modSp add mod">
        <pc:chgData name="Svetlana Gladkova" userId="4af1f14368f29bf1" providerId="LiveId" clId="{A50B30FF-26A5-4A76-814E-0BE94DDC8B92}" dt="2022-04-01T16:29:14.231" v="44" actId="1076"/>
        <pc:sldMkLst>
          <pc:docMk/>
          <pc:sldMk cId="3116319728" sldId="278"/>
        </pc:sldMkLst>
        <pc:picChg chg="add mod">
          <ac:chgData name="Svetlana Gladkova" userId="4af1f14368f29bf1" providerId="LiveId" clId="{A50B30FF-26A5-4A76-814E-0BE94DDC8B92}" dt="2022-04-01T16:29:14.231" v="44" actId="1076"/>
          <ac:picMkLst>
            <pc:docMk/>
            <pc:sldMk cId="3116319728" sldId="278"/>
            <ac:picMk id="4" creationId="{AFE5059A-F3B6-4A41-B497-D27E82D8107D}"/>
          </ac:picMkLst>
        </pc:picChg>
        <pc:picChg chg="del">
          <ac:chgData name="Svetlana Gladkova" userId="4af1f14368f29bf1" providerId="LiveId" clId="{A50B30FF-26A5-4A76-814E-0BE94DDC8B92}" dt="2022-04-01T16:28:57.004" v="42" actId="478"/>
          <ac:picMkLst>
            <pc:docMk/>
            <pc:sldMk cId="3116319728" sldId="278"/>
            <ac:picMk id="6" creationId="{BA3F9012-8715-4489-A52A-A961F6CA2E77}"/>
          </ac:picMkLst>
        </pc:picChg>
      </pc:sldChg>
      <pc:sldChg chg="addSp delSp modSp add mod ord">
        <pc:chgData name="Svetlana Gladkova" userId="4af1f14368f29bf1" providerId="LiveId" clId="{A50B30FF-26A5-4A76-814E-0BE94DDC8B92}" dt="2022-04-01T16:30:13.768" v="53" actId="1076"/>
        <pc:sldMkLst>
          <pc:docMk/>
          <pc:sldMk cId="1981780885" sldId="279"/>
        </pc:sldMkLst>
        <pc:picChg chg="del">
          <ac:chgData name="Svetlana Gladkova" userId="4af1f14368f29bf1" providerId="LiveId" clId="{A50B30FF-26A5-4A76-814E-0BE94DDC8B92}" dt="2022-04-01T16:29:45.753" v="48" actId="478"/>
          <ac:picMkLst>
            <pc:docMk/>
            <pc:sldMk cId="1981780885" sldId="279"/>
            <ac:picMk id="3" creationId="{A1515DE6-B451-42D1-908C-0F5DC8690156}"/>
          </ac:picMkLst>
        </pc:picChg>
        <pc:picChg chg="add mod">
          <ac:chgData name="Svetlana Gladkova" userId="4af1f14368f29bf1" providerId="LiveId" clId="{A50B30FF-26A5-4A76-814E-0BE94DDC8B92}" dt="2022-04-01T16:29:49.746" v="50" actId="1076"/>
          <ac:picMkLst>
            <pc:docMk/>
            <pc:sldMk cId="1981780885" sldId="279"/>
            <ac:picMk id="4" creationId="{6B5329D5-09B2-4174-97B1-52958E9B1792}"/>
          </ac:picMkLst>
        </pc:picChg>
        <pc:picChg chg="del">
          <ac:chgData name="Svetlana Gladkova" userId="4af1f14368f29bf1" providerId="LiveId" clId="{A50B30FF-26A5-4A76-814E-0BE94DDC8B92}" dt="2022-04-01T16:29:51.440" v="51" actId="478"/>
          <ac:picMkLst>
            <pc:docMk/>
            <pc:sldMk cId="1981780885" sldId="279"/>
            <ac:picMk id="6" creationId="{BA3F9012-8715-4489-A52A-A961F6CA2E77}"/>
          </ac:picMkLst>
        </pc:picChg>
        <pc:picChg chg="add mod">
          <ac:chgData name="Svetlana Gladkova" userId="4af1f14368f29bf1" providerId="LiveId" clId="{A50B30FF-26A5-4A76-814E-0BE94DDC8B92}" dt="2022-04-01T16:30:13.768" v="53" actId="1076"/>
          <ac:picMkLst>
            <pc:docMk/>
            <pc:sldMk cId="1981780885" sldId="279"/>
            <ac:picMk id="7" creationId="{EE9CF0B6-6EAC-40A4-9372-FA7AD2438B85}"/>
          </ac:picMkLst>
        </pc:picChg>
      </pc:sldChg>
      <pc:sldChg chg="addSp delSp modSp add mod">
        <pc:chgData name="Svetlana Gladkova" userId="4af1f14368f29bf1" providerId="LiveId" clId="{A50B30FF-26A5-4A76-814E-0BE94DDC8B92}" dt="2022-04-01T16:30:39.662" v="57" actId="1076"/>
        <pc:sldMkLst>
          <pc:docMk/>
          <pc:sldMk cId="1386801626" sldId="280"/>
        </pc:sldMkLst>
        <pc:picChg chg="add mod">
          <ac:chgData name="Svetlana Gladkova" userId="4af1f14368f29bf1" providerId="LiveId" clId="{A50B30FF-26A5-4A76-814E-0BE94DDC8B92}" dt="2022-04-01T16:30:39.662" v="57" actId="1076"/>
          <ac:picMkLst>
            <pc:docMk/>
            <pc:sldMk cId="1386801626" sldId="280"/>
            <ac:picMk id="3" creationId="{9B75B9E9-65ED-411F-9808-2966CDD3B0DE}"/>
          </ac:picMkLst>
        </pc:picChg>
        <pc:picChg chg="del">
          <ac:chgData name="Svetlana Gladkova" userId="4af1f14368f29bf1" providerId="LiveId" clId="{A50B30FF-26A5-4A76-814E-0BE94DDC8B92}" dt="2022-04-01T16:30:23.025" v="55" actId="478"/>
          <ac:picMkLst>
            <pc:docMk/>
            <pc:sldMk cId="1386801626" sldId="280"/>
            <ac:picMk id="7" creationId="{EE9CF0B6-6EAC-40A4-9372-FA7AD2438B85}"/>
          </ac:picMkLst>
        </pc:picChg>
      </pc:sldChg>
      <pc:sldChg chg="addSp delSp modSp add mod ord">
        <pc:chgData name="Svetlana Gladkova" userId="4af1f14368f29bf1" providerId="LiveId" clId="{A50B30FF-26A5-4A76-814E-0BE94DDC8B92}" dt="2022-04-01T16:31:51.324" v="66" actId="1076"/>
        <pc:sldMkLst>
          <pc:docMk/>
          <pc:sldMk cId="2626342009" sldId="281"/>
        </pc:sldMkLst>
        <pc:picChg chg="add mod">
          <ac:chgData name="Svetlana Gladkova" userId="4af1f14368f29bf1" providerId="LiveId" clId="{A50B30FF-26A5-4A76-814E-0BE94DDC8B92}" dt="2022-04-01T16:31:26.877" v="63" actId="1076"/>
          <ac:picMkLst>
            <pc:docMk/>
            <pc:sldMk cId="2626342009" sldId="281"/>
            <ac:picMk id="3" creationId="{27558280-A797-4CD3-9A39-3A75386679C0}"/>
          </ac:picMkLst>
        </pc:picChg>
        <pc:picChg chg="del">
          <ac:chgData name="Svetlana Gladkova" userId="4af1f14368f29bf1" providerId="LiveId" clId="{A50B30FF-26A5-4A76-814E-0BE94DDC8B92}" dt="2022-04-01T16:31:21.711" v="61" actId="478"/>
          <ac:picMkLst>
            <pc:docMk/>
            <pc:sldMk cId="2626342009" sldId="281"/>
            <ac:picMk id="4" creationId="{6B5329D5-09B2-4174-97B1-52958E9B1792}"/>
          </ac:picMkLst>
        </pc:picChg>
        <pc:picChg chg="add mod">
          <ac:chgData name="Svetlana Gladkova" userId="4af1f14368f29bf1" providerId="LiveId" clId="{A50B30FF-26A5-4A76-814E-0BE94DDC8B92}" dt="2022-04-01T16:31:51.324" v="66" actId="1076"/>
          <ac:picMkLst>
            <pc:docMk/>
            <pc:sldMk cId="2626342009" sldId="281"/>
            <ac:picMk id="6" creationId="{9F4B33B6-8EE5-4603-8DC3-ED92A08FBF08}"/>
          </ac:picMkLst>
        </pc:picChg>
        <pc:picChg chg="del">
          <ac:chgData name="Svetlana Gladkova" userId="4af1f14368f29bf1" providerId="LiveId" clId="{A50B30FF-26A5-4A76-814E-0BE94DDC8B92}" dt="2022-04-01T16:31:28.807" v="64" actId="478"/>
          <ac:picMkLst>
            <pc:docMk/>
            <pc:sldMk cId="2626342009" sldId="281"/>
            <ac:picMk id="7" creationId="{EE9CF0B6-6EAC-40A4-9372-FA7AD2438B85}"/>
          </ac:picMkLst>
        </pc:picChg>
      </pc:sldChg>
      <pc:sldChg chg="addSp delSp modSp add mod">
        <pc:chgData name="Svetlana Gladkova" userId="4af1f14368f29bf1" providerId="LiveId" clId="{A50B30FF-26A5-4A76-814E-0BE94DDC8B92}" dt="2022-04-01T16:32:14.321" v="70" actId="1076"/>
        <pc:sldMkLst>
          <pc:docMk/>
          <pc:sldMk cId="3255771469" sldId="282"/>
        </pc:sldMkLst>
        <pc:picChg chg="add mod">
          <ac:chgData name="Svetlana Gladkova" userId="4af1f14368f29bf1" providerId="LiveId" clId="{A50B30FF-26A5-4A76-814E-0BE94DDC8B92}" dt="2022-04-01T16:32:14.321" v="70" actId="1076"/>
          <ac:picMkLst>
            <pc:docMk/>
            <pc:sldMk cId="3255771469" sldId="282"/>
            <ac:picMk id="4" creationId="{B6595498-D8D2-4F8F-A02F-D0E3304AD54F}"/>
          </ac:picMkLst>
        </pc:picChg>
        <pc:picChg chg="del">
          <ac:chgData name="Svetlana Gladkova" userId="4af1f14368f29bf1" providerId="LiveId" clId="{A50B30FF-26A5-4A76-814E-0BE94DDC8B92}" dt="2022-04-01T16:31:59.037" v="68" actId="478"/>
          <ac:picMkLst>
            <pc:docMk/>
            <pc:sldMk cId="3255771469" sldId="282"/>
            <ac:picMk id="6" creationId="{9F4B33B6-8EE5-4603-8DC3-ED92A08FBF08}"/>
          </ac:picMkLst>
        </pc:picChg>
      </pc:sldChg>
      <pc:sldChg chg="addSp delSp modSp add mod ord">
        <pc:chgData name="Svetlana Gladkova" userId="4af1f14368f29bf1" providerId="LiveId" clId="{A50B30FF-26A5-4A76-814E-0BE94DDC8B92}" dt="2022-04-01T16:33:17.114" v="79" actId="1076"/>
        <pc:sldMkLst>
          <pc:docMk/>
          <pc:sldMk cId="356072337" sldId="283"/>
        </pc:sldMkLst>
        <pc:picChg chg="del">
          <ac:chgData name="Svetlana Gladkova" userId="4af1f14368f29bf1" providerId="LiveId" clId="{A50B30FF-26A5-4A76-814E-0BE94DDC8B92}" dt="2022-04-01T16:32:28.431" v="74" actId="478"/>
          <ac:picMkLst>
            <pc:docMk/>
            <pc:sldMk cId="356072337" sldId="283"/>
            <ac:picMk id="3" creationId="{27558280-A797-4CD3-9A39-3A75386679C0}"/>
          </ac:picMkLst>
        </pc:picChg>
        <pc:picChg chg="add mod">
          <ac:chgData name="Svetlana Gladkova" userId="4af1f14368f29bf1" providerId="LiveId" clId="{A50B30FF-26A5-4A76-814E-0BE94DDC8B92}" dt="2022-04-01T16:32:50.016" v="76" actId="1076"/>
          <ac:picMkLst>
            <pc:docMk/>
            <pc:sldMk cId="356072337" sldId="283"/>
            <ac:picMk id="4" creationId="{A0F2B59B-B506-4E84-8FD2-5E5BD1E1D6CA}"/>
          </ac:picMkLst>
        </pc:picChg>
        <pc:picChg chg="del">
          <ac:chgData name="Svetlana Gladkova" userId="4af1f14368f29bf1" providerId="LiveId" clId="{A50B30FF-26A5-4A76-814E-0BE94DDC8B92}" dt="2022-04-01T16:32:51.814" v="77" actId="478"/>
          <ac:picMkLst>
            <pc:docMk/>
            <pc:sldMk cId="356072337" sldId="283"/>
            <ac:picMk id="6" creationId="{9F4B33B6-8EE5-4603-8DC3-ED92A08FBF08}"/>
          </ac:picMkLst>
        </pc:picChg>
        <pc:picChg chg="add mod">
          <ac:chgData name="Svetlana Gladkova" userId="4af1f14368f29bf1" providerId="LiveId" clId="{A50B30FF-26A5-4A76-814E-0BE94DDC8B92}" dt="2022-04-01T16:33:17.114" v="79" actId="1076"/>
          <ac:picMkLst>
            <pc:docMk/>
            <pc:sldMk cId="356072337" sldId="283"/>
            <ac:picMk id="7" creationId="{E7BD5D57-9AE3-4713-9D28-5E8D82385067}"/>
          </ac:picMkLst>
        </pc:picChg>
      </pc:sldChg>
      <pc:sldChg chg="addSp delSp modSp add mod">
        <pc:chgData name="Svetlana Gladkova" userId="4af1f14368f29bf1" providerId="LiveId" clId="{A50B30FF-26A5-4A76-814E-0BE94DDC8B92}" dt="2022-04-01T16:33:50.327" v="83" actId="1076"/>
        <pc:sldMkLst>
          <pc:docMk/>
          <pc:sldMk cId="933124907" sldId="284"/>
        </pc:sldMkLst>
        <pc:picChg chg="add mod">
          <ac:chgData name="Svetlana Gladkova" userId="4af1f14368f29bf1" providerId="LiveId" clId="{A50B30FF-26A5-4A76-814E-0BE94DDC8B92}" dt="2022-04-01T16:33:50.327" v="83" actId="1076"/>
          <ac:picMkLst>
            <pc:docMk/>
            <pc:sldMk cId="933124907" sldId="284"/>
            <ac:picMk id="3" creationId="{0B29C2CF-E763-47D8-AE42-3A94FA3FD643}"/>
          </ac:picMkLst>
        </pc:picChg>
        <pc:picChg chg="del">
          <ac:chgData name="Svetlana Gladkova" userId="4af1f14368f29bf1" providerId="LiveId" clId="{A50B30FF-26A5-4A76-814E-0BE94DDC8B92}" dt="2022-04-01T16:33:33.660" v="81" actId="478"/>
          <ac:picMkLst>
            <pc:docMk/>
            <pc:sldMk cId="933124907" sldId="284"/>
            <ac:picMk id="7" creationId="{E7BD5D57-9AE3-4713-9D28-5E8D82385067}"/>
          </ac:picMkLst>
        </pc:picChg>
      </pc:sldChg>
      <pc:sldChg chg="addSp delSp modSp add mod ord">
        <pc:chgData name="Svetlana Gladkova" userId="4af1f14368f29bf1" providerId="LiveId" clId="{A50B30FF-26A5-4A76-814E-0BE94DDC8B92}" dt="2022-04-01T16:34:59.491" v="92" actId="1076"/>
        <pc:sldMkLst>
          <pc:docMk/>
          <pc:sldMk cId="593692254" sldId="285"/>
        </pc:sldMkLst>
        <pc:picChg chg="add mod">
          <ac:chgData name="Svetlana Gladkova" userId="4af1f14368f29bf1" providerId="LiveId" clId="{A50B30FF-26A5-4A76-814E-0BE94DDC8B92}" dt="2022-04-01T16:34:34.459" v="89" actId="1076"/>
          <ac:picMkLst>
            <pc:docMk/>
            <pc:sldMk cId="593692254" sldId="285"/>
            <ac:picMk id="3" creationId="{EF48567D-44FF-42F7-B0AC-E61F165EC278}"/>
          </ac:picMkLst>
        </pc:picChg>
        <pc:picChg chg="del">
          <ac:chgData name="Svetlana Gladkova" userId="4af1f14368f29bf1" providerId="LiveId" clId="{A50B30FF-26A5-4A76-814E-0BE94DDC8B92}" dt="2022-04-01T16:34:11.138" v="87" actId="478"/>
          <ac:picMkLst>
            <pc:docMk/>
            <pc:sldMk cId="593692254" sldId="285"/>
            <ac:picMk id="4" creationId="{A0F2B59B-B506-4E84-8FD2-5E5BD1E1D6CA}"/>
          </ac:picMkLst>
        </pc:picChg>
        <pc:picChg chg="add mod">
          <ac:chgData name="Svetlana Gladkova" userId="4af1f14368f29bf1" providerId="LiveId" clId="{A50B30FF-26A5-4A76-814E-0BE94DDC8B92}" dt="2022-04-01T16:34:59.491" v="92" actId="1076"/>
          <ac:picMkLst>
            <pc:docMk/>
            <pc:sldMk cId="593692254" sldId="285"/>
            <ac:picMk id="6" creationId="{BB18DFBD-DB12-4632-B10C-AA6B919BEF04}"/>
          </ac:picMkLst>
        </pc:picChg>
        <pc:picChg chg="del">
          <ac:chgData name="Svetlana Gladkova" userId="4af1f14368f29bf1" providerId="LiveId" clId="{A50B30FF-26A5-4A76-814E-0BE94DDC8B92}" dt="2022-04-01T16:34:35.897" v="90" actId="478"/>
          <ac:picMkLst>
            <pc:docMk/>
            <pc:sldMk cId="593692254" sldId="285"/>
            <ac:picMk id="7" creationId="{E7BD5D57-9AE3-4713-9D28-5E8D82385067}"/>
          </ac:picMkLst>
        </pc:picChg>
      </pc:sldChg>
      <pc:sldChg chg="addSp delSp modSp add mod">
        <pc:chgData name="Svetlana Gladkova" userId="4af1f14368f29bf1" providerId="LiveId" clId="{A50B30FF-26A5-4A76-814E-0BE94DDC8B92}" dt="2022-04-01T16:35:34.927" v="98" actId="1076"/>
        <pc:sldMkLst>
          <pc:docMk/>
          <pc:sldMk cId="2801581741" sldId="286"/>
        </pc:sldMkLst>
        <pc:picChg chg="add mod">
          <ac:chgData name="Svetlana Gladkova" userId="4af1f14368f29bf1" providerId="LiveId" clId="{A50B30FF-26A5-4A76-814E-0BE94DDC8B92}" dt="2022-04-01T16:35:34.927" v="98" actId="1076"/>
          <ac:picMkLst>
            <pc:docMk/>
            <pc:sldMk cId="2801581741" sldId="286"/>
            <ac:picMk id="4" creationId="{05BA5103-C898-47C6-8075-488684335E7D}"/>
          </ac:picMkLst>
        </pc:picChg>
        <pc:picChg chg="del">
          <ac:chgData name="Svetlana Gladkova" userId="4af1f14368f29bf1" providerId="LiveId" clId="{A50B30FF-26A5-4A76-814E-0BE94DDC8B92}" dt="2022-04-01T16:35:06.055" v="94" actId="478"/>
          <ac:picMkLst>
            <pc:docMk/>
            <pc:sldMk cId="2801581741" sldId="286"/>
            <ac:picMk id="6" creationId="{BB18DFBD-DB12-4632-B10C-AA6B919BEF04}"/>
          </ac:picMkLst>
        </pc:picChg>
      </pc:sldChg>
      <pc:sldChg chg="add del">
        <pc:chgData name="Svetlana Gladkova" userId="4af1f14368f29bf1" providerId="LiveId" clId="{A50B30FF-26A5-4A76-814E-0BE94DDC8B92}" dt="2022-04-01T16:35:21.739" v="96"/>
        <pc:sldMkLst>
          <pc:docMk/>
          <pc:sldMk cId="4223024462" sldId="287"/>
        </pc:sldMkLst>
      </pc:sldChg>
      <pc:sldChg chg="addSp delSp modSp add mod ord">
        <pc:chgData name="Svetlana Gladkova" userId="4af1f14368f29bf1" providerId="LiveId" clId="{A50B30FF-26A5-4A76-814E-0BE94DDC8B92}" dt="2022-04-01T16:36:30.235" v="109" actId="1076"/>
        <pc:sldMkLst>
          <pc:docMk/>
          <pc:sldMk cId="4246946395" sldId="287"/>
        </pc:sldMkLst>
        <pc:picChg chg="del">
          <ac:chgData name="Svetlana Gladkova" userId="4af1f14368f29bf1" providerId="LiveId" clId="{A50B30FF-26A5-4A76-814E-0BE94DDC8B92}" dt="2022-04-01T16:36:01.780" v="104" actId="478"/>
          <ac:picMkLst>
            <pc:docMk/>
            <pc:sldMk cId="4246946395" sldId="287"/>
            <ac:picMk id="3" creationId="{EF48567D-44FF-42F7-B0AC-E61F165EC278}"/>
          </ac:picMkLst>
        </pc:picChg>
        <pc:picChg chg="add mod">
          <ac:chgData name="Svetlana Gladkova" userId="4af1f14368f29bf1" providerId="LiveId" clId="{A50B30FF-26A5-4A76-814E-0BE94DDC8B92}" dt="2022-04-01T16:36:06.464" v="106" actId="1076"/>
          <ac:picMkLst>
            <pc:docMk/>
            <pc:sldMk cId="4246946395" sldId="287"/>
            <ac:picMk id="4" creationId="{A8C71BB6-36E6-4E76-96B9-39304AB56174}"/>
          </ac:picMkLst>
        </pc:picChg>
        <pc:picChg chg="del">
          <ac:chgData name="Svetlana Gladkova" userId="4af1f14368f29bf1" providerId="LiveId" clId="{A50B30FF-26A5-4A76-814E-0BE94DDC8B92}" dt="2022-04-01T16:36:08.628" v="107" actId="478"/>
          <ac:picMkLst>
            <pc:docMk/>
            <pc:sldMk cId="4246946395" sldId="287"/>
            <ac:picMk id="6" creationId="{BB18DFBD-DB12-4632-B10C-AA6B919BEF04}"/>
          </ac:picMkLst>
        </pc:picChg>
        <pc:picChg chg="add mod">
          <ac:chgData name="Svetlana Gladkova" userId="4af1f14368f29bf1" providerId="LiveId" clId="{A50B30FF-26A5-4A76-814E-0BE94DDC8B92}" dt="2022-04-01T16:36:30.235" v="109" actId="1076"/>
          <ac:picMkLst>
            <pc:docMk/>
            <pc:sldMk cId="4246946395" sldId="287"/>
            <ac:picMk id="7" creationId="{B6E32BFF-1A2A-4428-9129-A5A45525E7F1}"/>
          </ac:picMkLst>
        </pc:picChg>
      </pc:sldChg>
      <pc:sldChg chg="addSp delSp modSp add mod">
        <pc:chgData name="Svetlana Gladkova" userId="4af1f14368f29bf1" providerId="LiveId" clId="{A50B30FF-26A5-4A76-814E-0BE94DDC8B92}" dt="2022-04-01T16:36:53.542" v="113" actId="1076"/>
        <pc:sldMkLst>
          <pc:docMk/>
          <pc:sldMk cId="1330414947" sldId="288"/>
        </pc:sldMkLst>
        <pc:picChg chg="add mod">
          <ac:chgData name="Svetlana Gladkova" userId="4af1f14368f29bf1" providerId="LiveId" clId="{A50B30FF-26A5-4A76-814E-0BE94DDC8B92}" dt="2022-04-01T16:36:53.542" v="113" actId="1076"/>
          <ac:picMkLst>
            <pc:docMk/>
            <pc:sldMk cId="1330414947" sldId="288"/>
            <ac:picMk id="3" creationId="{0A0F03F5-6B2A-4434-80D4-F0F2B217F9CA}"/>
          </ac:picMkLst>
        </pc:picChg>
        <pc:picChg chg="del">
          <ac:chgData name="Svetlana Gladkova" userId="4af1f14368f29bf1" providerId="LiveId" clId="{A50B30FF-26A5-4A76-814E-0BE94DDC8B92}" dt="2022-04-01T16:36:37.463" v="111" actId="478"/>
          <ac:picMkLst>
            <pc:docMk/>
            <pc:sldMk cId="1330414947" sldId="288"/>
            <ac:picMk id="7" creationId="{B6E32BFF-1A2A-4428-9129-A5A45525E7F1}"/>
          </ac:picMkLst>
        </pc:picChg>
      </pc:sldChg>
      <pc:sldChg chg="addSp delSp modSp add mod ord">
        <pc:chgData name="Svetlana Gladkova" userId="4af1f14368f29bf1" providerId="LiveId" clId="{A50B30FF-26A5-4A76-814E-0BE94DDC8B92}" dt="2022-04-01T16:38:47.717" v="174" actId="1076"/>
        <pc:sldMkLst>
          <pc:docMk/>
          <pc:sldMk cId="0" sldId="289"/>
        </pc:sldMkLst>
        <pc:spChg chg="add mod">
          <ac:chgData name="Svetlana Gladkova" userId="4af1f14368f29bf1" providerId="LiveId" clId="{A50B30FF-26A5-4A76-814E-0BE94DDC8B92}" dt="2022-04-01T16:38:47.717" v="174" actId="1076"/>
          <ac:spMkLst>
            <pc:docMk/>
            <pc:sldMk cId="0" sldId="289"/>
            <ac:spMk id="2" creationId="{9CB5607F-6045-4E94-AFB1-28D9012DC35C}"/>
          </ac:spMkLst>
        </pc:spChg>
        <pc:spChg chg="add del">
          <ac:chgData name="Svetlana Gladkova" userId="4af1f14368f29bf1" providerId="LiveId" clId="{A50B30FF-26A5-4A76-814E-0BE94DDC8B92}" dt="2022-04-01T16:38:34.751" v="172" actId="22"/>
          <ac:spMkLst>
            <pc:docMk/>
            <pc:sldMk cId="0" sldId="289"/>
            <ac:spMk id="5" creationId="{5B884E4D-DDE0-4F49-9507-60F9B01818B2}"/>
          </ac:spMkLst>
        </pc:spChg>
        <pc:picChg chg="mod">
          <ac:chgData name="Svetlana Gladkova" userId="4af1f14368f29bf1" providerId="LiveId" clId="{A50B30FF-26A5-4A76-814E-0BE94DDC8B92}" dt="2022-04-01T16:37:42.627" v="117" actId="1076"/>
          <ac:picMkLst>
            <pc:docMk/>
            <pc:sldMk cId="0" sldId="289"/>
            <ac:picMk id="22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D5AD7-540F-4F7A-B926-C8CE0BAEE724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C0AA4-2676-43F9-81F7-77DABDC11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985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379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1521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5861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31829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92087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3762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7224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5578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96315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8430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08661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0251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3960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37222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3826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C6A405-6977-4C93-9C48-BDE538EC8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72A94D-7AEC-4DEC-B282-05E06E719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74518D-B2FA-4EB6-B1DA-7D3517552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EFE6D3-A42B-4D35-AC27-529497064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004365-616E-4BBC-A98A-9B387088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47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07043-DEC3-4D6D-BF29-139821930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D4230D-711A-4BB0-A344-D74CC4E4E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999E6F-BF12-46DB-BB58-48977B7F2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B26882-5B8D-4736-A371-013040B0A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89944C-041F-401E-A2B0-B159B7397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62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0A653-8B71-4D7C-AE05-3209B0F2F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AEC9EF-A84F-4E6D-9C86-33B681D95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E12E4-5B64-4268-A993-2E86BD1F1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352028-B593-4B85-A948-652CFDC2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F05EA0-D572-4EF0-868D-348E2739F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6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C6DCA-6941-45D6-80A8-FF8B82984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F12301-5939-49A1-88F2-71937C8EF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EF89EF-2676-48B2-9D73-5459B10D8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F90475-73BC-4807-855B-167A6BC8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55FFBAB-35C1-45EB-8558-F238C50F7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E5EAF0-CD7A-4845-A15E-CAD93A62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63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E6CB6-3E66-46EE-872E-0D00B6352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1CF5D7-2279-47E0-B1E3-918698CA7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CA8A7F-32BD-4F6C-B0B0-0D7FF571D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5BEAB1-653A-47E7-9422-4EAC4EAE3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05A9482-D618-4D92-884C-38C6DAF120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41C1071-27A6-4FB8-B2C6-267DDE0AF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C3542D-6A3E-4F91-A5FF-48694633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E493B0F-697F-4120-BDE9-9E01A2D68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89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32533-6C05-4C64-BA62-45657D70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4621A7-7A2C-4787-BF33-06640DB0C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DD8253-4B73-4904-BEC7-83F02978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90C158-7C5B-47F6-8F4B-FAA6FC85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5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0971C9-6D3E-4525-8233-0EA7C89DF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FD04DC0-58F5-4AA7-B608-120E9B237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B98398-B077-41B1-BAD8-C8C05C67E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99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2837B-514C-4ED1-A1B3-052C254E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E76859-B351-40BD-8CAC-53780BE2D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43E689-9E48-4C90-BC7D-6F27C9613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DA564D-8861-4C30-9C31-ADCC3144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B482CA-8026-4936-9F81-A34ABE52F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03E1C5-BEE8-456C-9129-DEF77AC47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83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26421-8E77-4419-A2DA-4703AF77C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F6830DF-7C1D-4493-AE91-E19299B71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E6F75A-3888-48CE-9277-D431DC6F9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3F6B3D-EF06-4FFB-88FD-0D79E0F84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A34C0D-3DEB-449A-B524-3195C695C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1AB21E-99E5-4D58-AD17-317AF271B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75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454C70-A7F2-4111-BD8D-ADE5DA2E6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0BB3C3-8762-4A9E-9E9D-85516CFEC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285826-4C92-45B3-AAF4-D52198AA6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647692-13D9-4BF0-9CEC-C8B71686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19CEDE-EAA5-489A-B84E-2E60F1AED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42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8877EBB-D4D4-4DDE-95CC-FE35A5FBA4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26EF6C-E7F0-4E9B-BA9A-CC2C046E61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04E73A-AA0D-4655-BE28-07AABB60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628968-BE05-4586-8898-6109D4DA1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1E2F92-3727-424E-B529-25FD01A9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493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813DB8-B11F-494C-A7D1-25975CEC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0FDBDA-2336-4F2A-8399-8D5E938CF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063F6-3283-40CC-BCB9-E9CB45543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F1235-C968-40AB-B09F-169E0FDEAE6A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BE73CD-A61C-4CF0-A6E2-2E6F6D84A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C03613-6F69-4B93-9A81-8B7A26444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9A6B5-5A4C-460D-AE3A-3BE3C56345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38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7" descr="http://itd0.mycdn.me/image?id=863612217860&amp;t=20&amp;plc=WEB&amp;tkn=*5hvqBWY7wZgt0FKR9mootfoHIo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595" y="556961"/>
            <a:ext cx="6071288" cy="6071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B5607F-6045-4E94-AFB1-28D9012DC35C}"/>
              </a:ext>
            </a:extLst>
          </p:cNvPr>
          <p:cNvSpPr txBox="1"/>
          <p:nvPr/>
        </p:nvSpPr>
        <p:spPr>
          <a:xfrm>
            <a:off x="6634370" y="4362047"/>
            <a:ext cx="49035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b="1" dirty="0"/>
              <a:t>Готов ли ты к встрече</a:t>
            </a:r>
            <a:br>
              <a:rPr lang="ru-RU" sz="4000" b="1" dirty="0"/>
            </a:br>
            <a:r>
              <a:rPr lang="ru-RU" sz="4000" b="1" dirty="0"/>
              <a:t>с человеком с </a:t>
            </a:r>
            <a:br>
              <a:rPr lang="ru-RU" sz="4000" b="1" dirty="0"/>
            </a:br>
            <a:r>
              <a:rPr lang="ru-RU" sz="4000" b="1" dirty="0"/>
              <a:t>аутизмом?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DE4B59-C708-497C-B4FB-30D00E8E5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22" y="765326"/>
            <a:ext cx="3594285" cy="21368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3E79BB-FC0B-4BBE-870A-50859EA9B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120" y="3429000"/>
            <a:ext cx="5928030" cy="2422650"/>
          </a:xfrm>
          <a:prstGeom prst="rect">
            <a:avLst/>
          </a:prstGeom>
        </p:spPr>
      </p:pic>
      <p:pic>
        <p:nvPicPr>
          <p:cNvPr id="7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4A27D17A-1EFF-4988-A9A1-31570A09A0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7" descr="http://itd0.mycdn.me/image?id=863612217860&amp;t=20&amp;plc=WEB&amp;tkn=*5hvqBWY7wZgt0FKR9mootfoHIo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74543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DE4B59-C708-497C-B4FB-30D00E8E5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22" y="765326"/>
            <a:ext cx="3594285" cy="21368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53572E-AF17-4CE4-908E-7744F9CB1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148" y="3224315"/>
            <a:ext cx="8364418" cy="246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67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52D7DE-0724-4EF5-BBF0-C136E77E2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09" y="658283"/>
            <a:ext cx="3508555" cy="17844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55D17F-63E2-4286-9B59-8E2A001D1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682" y="2625414"/>
            <a:ext cx="6186757" cy="2614780"/>
          </a:xfrm>
          <a:prstGeom prst="rect">
            <a:avLst/>
          </a:prstGeom>
        </p:spPr>
      </p:pic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6237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52D7DE-0724-4EF5-BBF0-C136E77E2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09" y="658283"/>
            <a:ext cx="3508555" cy="1784442"/>
          </a:xfrm>
          <a:prstGeom prst="rect">
            <a:avLst/>
          </a:prstGeom>
        </p:spPr>
      </p:pic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2078" y="134178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0253D4-6550-43B3-997A-CF7150931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636" y="3011557"/>
            <a:ext cx="9911880" cy="29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77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515DE6-B451-42D1-908C-0F5DC8690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77" y="272099"/>
            <a:ext cx="3556183" cy="20797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3F9012-8715-4489-A52A-A961F6CA2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254" y="2683986"/>
            <a:ext cx="6061387" cy="238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663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515DE6-B451-42D1-908C-0F5DC8690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77" y="272099"/>
            <a:ext cx="3556183" cy="20797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E5059A-F3B6-4A41-B497-D27E82D81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8818" y="2694132"/>
            <a:ext cx="8099841" cy="23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19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5329D5-09B2-4174-97B1-52958E9B1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53" y="417463"/>
            <a:ext cx="3479979" cy="19082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9CF0B6-6EAC-40A4-9372-FA7AD2438B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0895" y="2468722"/>
            <a:ext cx="5499383" cy="24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80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5329D5-09B2-4174-97B1-52958E9B1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53" y="417463"/>
            <a:ext cx="3479979" cy="190827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75B9E9-65ED-411F-9808-2966CDD3B0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2851" y="2599918"/>
            <a:ext cx="8090316" cy="24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01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558280-A797-4CD3-9A39-3A7538667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05" y="466332"/>
            <a:ext cx="3641912" cy="18701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4B33B6-8EE5-4603-8DC3-ED92A08FB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031" y="2634498"/>
            <a:ext cx="6023285" cy="23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42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558280-A797-4CD3-9A39-3A7538667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05" y="466332"/>
            <a:ext cx="3641912" cy="18701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595498-D8D2-4F8F-A02F-D0E3304AD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319" y="2883804"/>
            <a:ext cx="8137943" cy="243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71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F2B59B-B506-4E84-8FD2-5E5BD1E1D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339" y="544817"/>
            <a:ext cx="3222791" cy="15939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D5D57-9AE3-4713-9D28-5E8D823850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3542" y="2468722"/>
            <a:ext cx="5861351" cy="24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2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F2B59B-B506-4E84-8FD2-5E5BD1E1D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339" y="544817"/>
            <a:ext cx="3222791" cy="15939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29C2CF-E763-47D8-AE42-3A94FA3FD6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717" y="2427638"/>
            <a:ext cx="8128418" cy="247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24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48567D-44FF-42F7-B0AC-E61F165EC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775" y="490346"/>
            <a:ext cx="3641912" cy="20606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18DFBD-DB12-4632-B10C-AA6B919BE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4070" y="2768676"/>
            <a:ext cx="5670841" cy="23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92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48567D-44FF-42F7-B0AC-E61F165EC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775" y="490346"/>
            <a:ext cx="3641912" cy="20606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BA5103-C898-47C6-8075-488684335E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4529" y="2903475"/>
            <a:ext cx="8176045" cy="242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81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C71BB6-36E6-4E76-96B9-39304AB56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22" y="346903"/>
            <a:ext cx="3260893" cy="17749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E32BFF-1A2A-4428-9129-A5A45525E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8359" y="2468722"/>
            <a:ext cx="6080437" cy="243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46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20;p17" descr="http://itd0.mycdn.me/image?id=863612217860&amp;t=20&amp;plc=WEB&amp;tkn=*5hvqBWY7wZgt0FKR9mootfoHIo0">
            <a:extLst>
              <a:ext uri="{FF2B5EF4-FFF2-40B4-BE49-F238E27FC236}">
                <a16:creationId xmlns:a16="http://schemas.microsoft.com/office/drawing/2014/main" id="{7476AF25-7C5E-4B68-A205-5EB3A5D4E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2583" y="0"/>
            <a:ext cx="3649417" cy="246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C71BB6-36E6-4E76-96B9-39304AB56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22" y="346903"/>
            <a:ext cx="3260893" cy="17749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0F03F5-6B2A-4434-80D4-F0F2B217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461" y="2421013"/>
            <a:ext cx="8147469" cy="24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149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12</Words>
  <Application>Microsoft Office PowerPoint</Application>
  <PresentationFormat>Широкоэкранный</PresentationFormat>
  <Paragraphs>1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Svetlana Gladkova</dc:creator>
  <cp:lastModifiedBy>Svetlana Gladkova</cp:lastModifiedBy>
  <cp:revision>1</cp:revision>
  <dcterms:created xsi:type="dcterms:W3CDTF">2022-04-01T16:20:33Z</dcterms:created>
  <dcterms:modified xsi:type="dcterms:W3CDTF">2022-04-01T16:38:48Z</dcterms:modified>
</cp:coreProperties>
</file>